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598289"/>
            <a:ext cx="7621191" cy="4691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388"/>
              </a:lnSpc>
              <a:buNone/>
            </a:pPr>
            <a:r>
              <a:rPr lang="en-US" sz="591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Microservices Architecture: A Modern Approach to Software Development</a:t>
            </a:r>
            <a:endParaRPr lang="en-US" sz="5910" dirty="0"/>
          </a:p>
        </p:txBody>
      </p:sp>
      <p:sp>
        <p:nvSpPr>
          <p:cNvPr id="6" name="Text 2"/>
          <p:cNvSpPr/>
          <p:nvPr/>
        </p:nvSpPr>
        <p:spPr>
          <a:xfrm>
            <a:off x="761405" y="5615583"/>
            <a:ext cx="7621191" cy="1392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Microservices are a modern architectural approach for building applications by breaking them down into independent, self-contained units. This modular approach offers a flexible and scalable solution for creating software systems.</a:t>
            </a:r>
            <a:endParaRPr lang="en-US" sz="1713" dirty="0"/>
          </a:p>
        </p:txBody>
      </p:sp>
      <p:sp>
        <p:nvSpPr>
          <p:cNvPr id="7" name="Shape 3"/>
          <p:cNvSpPr/>
          <p:nvPr/>
        </p:nvSpPr>
        <p:spPr>
          <a:xfrm>
            <a:off x="761405" y="7268647"/>
            <a:ext cx="348020" cy="348020"/>
          </a:xfrm>
          <a:prstGeom prst="roundRect">
            <a:avLst>
              <a:gd name="adj" fmla="val 26271725"/>
            </a:avLst>
          </a:prstGeom>
          <a:solidFill>
            <a:srgbClr val="7626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55107" y="7393900"/>
            <a:ext cx="160615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218128" y="7252335"/>
            <a:ext cx="2942392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98"/>
              </a:lnSpc>
              <a:buNone/>
            </a:pPr>
            <a:r>
              <a:rPr lang="en-US" sz="2141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muhammad umair</a:t>
            </a:r>
            <a:endParaRPr lang="en-US" sz="2141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5174" y="1427917"/>
            <a:ext cx="7806452" cy="1194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02"/>
              </a:lnSpc>
              <a:buNone/>
            </a:pPr>
            <a:r>
              <a:rPr lang="en-US" sz="376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 of Microservices Architecture</a:t>
            </a:r>
            <a:endParaRPr lang="en-US" sz="3762" dirty="0"/>
          </a:p>
        </p:txBody>
      </p:sp>
      <p:sp>
        <p:nvSpPr>
          <p:cNvPr id="6" name="Shape 2"/>
          <p:cNvSpPr/>
          <p:nvPr/>
        </p:nvSpPr>
        <p:spPr>
          <a:xfrm>
            <a:off x="6155174" y="3123605"/>
            <a:ext cx="429935" cy="429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04478" y="3195280"/>
            <a:ext cx="131326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57"/>
              </a:lnSpc>
              <a:buNone/>
            </a:pPr>
            <a:r>
              <a:rPr lang="en-US" sz="225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7" dirty="0"/>
          </a:p>
        </p:txBody>
      </p:sp>
      <p:sp>
        <p:nvSpPr>
          <p:cNvPr id="8" name="Text 4"/>
          <p:cNvSpPr/>
          <p:nvPr/>
        </p:nvSpPr>
        <p:spPr>
          <a:xfrm>
            <a:off x="6776085" y="3123605"/>
            <a:ext cx="3049905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8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Independent Deployment</a:t>
            </a:r>
            <a:endParaRPr lang="en-US" sz="1881" dirty="0"/>
          </a:p>
        </p:txBody>
      </p:sp>
      <p:sp>
        <p:nvSpPr>
          <p:cNvPr id="9" name="Text 5"/>
          <p:cNvSpPr/>
          <p:nvPr/>
        </p:nvSpPr>
        <p:spPr>
          <a:xfrm>
            <a:off x="6776085" y="3536633"/>
            <a:ext cx="318682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Microservices can be deployed and updated independently, allowing for faster development cycles and reduced downtime.</a:t>
            </a:r>
            <a:endParaRPr lang="en-US" sz="1505" dirty="0"/>
          </a:p>
        </p:txBody>
      </p:sp>
      <p:sp>
        <p:nvSpPr>
          <p:cNvPr id="10" name="Shape 6"/>
          <p:cNvSpPr/>
          <p:nvPr/>
        </p:nvSpPr>
        <p:spPr>
          <a:xfrm>
            <a:off x="10153888" y="3123605"/>
            <a:ext cx="429935" cy="429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282118" y="3195280"/>
            <a:ext cx="173474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57"/>
              </a:lnSpc>
              <a:buNone/>
            </a:pPr>
            <a:r>
              <a:rPr lang="en-US" sz="225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7" dirty="0"/>
          </a:p>
        </p:txBody>
      </p:sp>
      <p:sp>
        <p:nvSpPr>
          <p:cNvPr id="12" name="Text 8"/>
          <p:cNvSpPr/>
          <p:nvPr/>
        </p:nvSpPr>
        <p:spPr>
          <a:xfrm>
            <a:off x="10774799" y="3123605"/>
            <a:ext cx="2556510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8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Diversity</a:t>
            </a:r>
            <a:endParaRPr lang="en-US" sz="1881" dirty="0"/>
          </a:p>
        </p:txBody>
      </p:sp>
      <p:sp>
        <p:nvSpPr>
          <p:cNvPr id="13" name="Text 9"/>
          <p:cNvSpPr/>
          <p:nvPr/>
        </p:nvSpPr>
        <p:spPr>
          <a:xfrm>
            <a:off x="10774799" y="3536633"/>
            <a:ext cx="318682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Teams can choose the best technology for each microservice, leading to optimal performance and efficiency.</a:t>
            </a:r>
            <a:endParaRPr lang="en-US" sz="1505" dirty="0"/>
          </a:p>
        </p:txBody>
      </p:sp>
      <p:sp>
        <p:nvSpPr>
          <p:cNvPr id="14" name="Shape 10"/>
          <p:cNvSpPr/>
          <p:nvPr/>
        </p:nvSpPr>
        <p:spPr>
          <a:xfrm>
            <a:off x="6155174" y="5165527"/>
            <a:ext cx="429935" cy="429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89000" y="5237202"/>
            <a:ext cx="162282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57"/>
              </a:lnSpc>
              <a:buNone/>
            </a:pPr>
            <a:r>
              <a:rPr lang="en-US" sz="225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7" dirty="0"/>
          </a:p>
        </p:txBody>
      </p:sp>
      <p:sp>
        <p:nvSpPr>
          <p:cNvPr id="16" name="Text 12"/>
          <p:cNvSpPr/>
          <p:nvPr/>
        </p:nvSpPr>
        <p:spPr>
          <a:xfrm>
            <a:off x="6776085" y="5165527"/>
            <a:ext cx="2475548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8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Scalability</a:t>
            </a:r>
            <a:endParaRPr lang="en-US" sz="1881" dirty="0"/>
          </a:p>
        </p:txBody>
      </p:sp>
      <p:sp>
        <p:nvSpPr>
          <p:cNvPr id="17" name="Text 13"/>
          <p:cNvSpPr/>
          <p:nvPr/>
        </p:nvSpPr>
        <p:spPr>
          <a:xfrm>
            <a:off x="6776085" y="5578554"/>
            <a:ext cx="318682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Microservices can be scaled independently, allowing for efficient resource allocation and better handling of traffic spikes.</a:t>
            </a:r>
            <a:endParaRPr lang="en-US" sz="1505" dirty="0"/>
          </a:p>
        </p:txBody>
      </p:sp>
      <p:sp>
        <p:nvSpPr>
          <p:cNvPr id="18" name="Shape 14"/>
          <p:cNvSpPr/>
          <p:nvPr/>
        </p:nvSpPr>
        <p:spPr>
          <a:xfrm>
            <a:off x="10153888" y="5165527"/>
            <a:ext cx="429935" cy="429935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274022" y="5237202"/>
            <a:ext cx="189548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57"/>
              </a:lnSpc>
              <a:buNone/>
            </a:pPr>
            <a:r>
              <a:rPr lang="en-US" sz="225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57" dirty="0"/>
          </a:p>
        </p:txBody>
      </p:sp>
      <p:sp>
        <p:nvSpPr>
          <p:cNvPr id="20" name="Text 16"/>
          <p:cNvSpPr/>
          <p:nvPr/>
        </p:nvSpPr>
        <p:spPr>
          <a:xfrm>
            <a:off x="10774799" y="5165527"/>
            <a:ext cx="238851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8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Fault Isolation</a:t>
            </a:r>
            <a:endParaRPr lang="en-US" sz="1881" dirty="0"/>
          </a:p>
        </p:txBody>
      </p:sp>
      <p:sp>
        <p:nvSpPr>
          <p:cNvPr id="21" name="Text 17"/>
          <p:cNvSpPr/>
          <p:nvPr/>
        </p:nvSpPr>
        <p:spPr>
          <a:xfrm>
            <a:off x="10774799" y="5578554"/>
            <a:ext cx="318682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7"/>
              </a:lnSpc>
              <a:buNone/>
            </a:pPr>
            <a:r>
              <a:rPr lang="en-US" sz="150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Failures in one microservice don't affect the entire application, ensuring high availability and resilience.</a:t>
            </a:r>
            <a:endParaRPr lang="en-US" sz="150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1187934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in Microservices Development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308538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Complexity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a large number of microservices can be complex, requiring careful planning and coordination.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322849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Distributed Debugging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Debugging across multiple microservices can be challenging, requiring sophisticated tools and techniques.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Consistency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data consistency across multiple services can be complex, requiring careful design and implementation of data management strategies.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95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3608" y="3379113"/>
            <a:ext cx="10585133" cy="5738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9"/>
              </a:lnSpc>
              <a:buNone/>
            </a:pPr>
            <a:r>
              <a:rPr lang="en-US" sz="361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AI-based Microservices: Concept and Benefits</a:t>
            </a:r>
            <a:endParaRPr lang="en-US" sz="3615" dirty="0"/>
          </a:p>
        </p:txBody>
      </p:sp>
      <p:sp>
        <p:nvSpPr>
          <p:cNvPr id="6" name="Shape 2"/>
          <p:cNvSpPr/>
          <p:nvPr/>
        </p:nvSpPr>
        <p:spPr>
          <a:xfrm>
            <a:off x="1243608" y="4228386"/>
            <a:ext cx="5979795" cy="1366957"/>
          </a:xfrm>
          <a:prstGeom prst="roundRect">
            <a:avLst>
              <a:gd name="adj" fmla="val 564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34822" y="4419600"/>
            <a:ext cx="2660809" cy="286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9"/>
              </a:lnSpc>
              <a:buNone/>
            </a:pPr>
            <a:r>
              <a:rPr lang="en-US" sz="180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Automation</a:t>
            </a:r>
            <a:endParaRPr lang="en-US" sz="1807" dirty="0"/>
          </a:p>
        </p:txBody>
      </p:sp>
      <p:sp>
        <p:nvSpPr>
          <p:cNvPr id="8" name="Text 4"/>
          <p:cNvSpPr/>
          <p:nvPr/>
        </p:nvSpPr>
        <p:spPr>
          <a:xfrm>
            <a:off x="1434822" y="4816673"/>
            <a:ext cx="5597366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44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AI-based microservices can automate complex tasks, improving efficiency and reducing human error.</a:t>
            </a:r>
            <a:endParaRPr lang="en-US" sz="1446" dirty="0"/>
          </a:p>
        </p:txBody>
      </p:sp>
      <p:sp>
        <p:nvSpPr>
          <p:cNvPr id="9" name="Shape 5"/>
          <p:cNvSpPr/>
          <p:nvPr/>
        </p:nvSpPr>
        <p:spPr>
          <a:xfrm>
            <a:off x="7406997" y="4228386"/>
            <a:ext cx="5979795" cy="1366957"/>
          </a:xfrm>
          <a:prstGeom prst="roundRect">
            <a:avLst>
              <a:gd name="adj" fmla="val 564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98212" y="4419600"/>
            <a:ext cx="2940725" cy="286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9"/>
              </a:lnSpc>
              <a:buNone/>
            </a:pPr>
            <a:r>
              <a:rPr lang="en-US" sz="180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Experiences</a:t>
            </a:r>
            <a:endParaRPr lang="en-US" sz="1807" dirty="0"/>
          </a:p>
        </p:txBody>
      </p:sp>
      <p:sp>
        <p:nvSpPr>
          <p:cNvPr id="11" name="Text 7"/>
          <p:cNvSpPr/>
          <p:nvPr/>
        </p:nvSpPr>
        <p:spPr>
          <a:xfrm>
            <a:off x="7598212" y="4816673"/>
            <a:ext cx="5597366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44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personalize user experiences, providing tailored content and recommendations based on individual preferences.</a:t>
            </a:r>
            <a:endParaRPr lang="en-US" sz="1446" dirty="0"/>
          </a:p>
        </p:txBody>
      </p:sp>
      <p:sp>
        <p:nvSpPr>
          <p:cNvPr id="12" name="Shape 8"/>
          <p:cNvSpPr/>
          <p:nvPr/>
        </p:nvSpPr>
        <p:spPr>
          <a:xfrm>
            <a:off x="1243608" y="5778937"/>
            <a:ext cx="5979795" cy="1366957"/>
          </a:xfrm>
          <a:prstGeom prst="roundRect">
            <a:avLst>
              <a:gd name="adj" fmla="val 564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434822" y="5970151"/>
            <a:ext cx="2295406" cy="286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9"/>
              </a:lnSpc>
              <a:buNone/>
            </a:pPr>
            <a:r>
              <a:rPr lang="en-US" sz="180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Analytics</a:t>
            </a:r>
            <a:endParaRPr lang="en-US" sz="1807" dirty="0"/>
          </a:p>
        </p:txBody>
      </p:sp>
      <p:sp>
        <p:nvSpPr>
          <p:cNvPr id="14" name="Text 10"/>
          <p:cNvSpPr/>
          <p:nvPr/>
        </p:nvSpPr>
        <p:spPr>
          <a:xfrm>
            <a:off x="1434822" y="6367224"/>
            <a:ext cx="5597366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44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microservices can analyze data to predict future trends and patterns, enabling better decision-making.</a:t>
            </a:r>
            <a:endParaRPr lang="en-US" sz="1446" dirty="0"/>
          </a:p>
        </p:txBody>
      </p:sp>
      <p:sp>
        <p:nvSpPr>
          <p:cNvPr id="15" name="Shape 11"/>
          <p:cNvSpPr/>
          <p:nvPr/>
        </p:nvSpPr>
        <p:spPr>
          <a:xfrm>
            <a:off x="7406997" y="5778937"/>
            <a:ext cx="5979795" cy="1366957"/>
          </a:xfrm>
          <a:prstGeom prst="roundRect">
            <a:avLst>
              <a:gd name="adj" fmla="val 564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598212" y="5970151"/>
            <a:ext cx="2295406" cy="286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9"/>
              </a:lnSpc>
              <a:buNone/>
            </a:pPr>
            <a:r>
              <a:rPr lang="en-US" sz="180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Security</a:t>
            </a:r>
            <a:endParaRPr lang="en-US" sz="1807" dirty="0"/>
          </a:p>
        </p:txBody>
      </p:sp>
      <p:sp>
        <p:nvSpPr>
          <p:cNvPr id="17" name="Text 13"/>
          <p:cNvSpPr/>
          <p:nvPr/>
        </p:nvSpPr>
        <p:spPr>
          <a:xfrm>
            <a:off x="7598212" y="6367224"/>
            <a:ext cx="5597366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44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detect and prevent security threats, ensuring data privacy and system integrity.</a:t>
            </a:r>
            <a:endParaRPr lang="en-US" sz="144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46760" y="740569"/>
            <a:ext cx="9500949" cy="666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51"/>
              </a:lnSpc>
              <a:buNone/>
            </a:pPr>
            <a:r>
              <a:rPr lang="en-US" sz="42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Developing AI-based Microservices</a:t>
            </a:r>
            <a:endParaRPr lang="en-US" sz="4201" dirty="0"/>
          </a:p>
        </p:txBody>
      </p:sp>
      <p:sp>
        <p:nvSpPr>
          <p:cNvPr id="5" name="Shape 2"/>
          <p:cNvSpPr/>
          <p:nvPr/>
        </p:nvSpPr>
        <p:spPr>
          <a:xfrm>
            <a:off x="7075170" y="207418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241857" y="2154198"/>
            <a:ext cx="146685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20" dirty="0"/>
          </a:p>
        </p:txBody>
      </p:sp>
      <p:sp>
        <p:nvSpPr>
          <p:cNvPr id="7" name="Text 4"/>
          <p:cNvSpPr/>
          <p:nvPr/>
        </p:nvSpPr>
        <p:spPr>
          <a:xfrm>
            <a:off x="3474244" y="2047518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 AI Model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46760" y="2508885"/>
            <a:ext cx="5394841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88"/>
              </a:lnSpc>
              <a:buNone/>
            </a:pPr>
            <a:r>
              <a:rPr lang="en-US" sz="16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an appropriate AI model based on the specific task and available data.</a:t>
            </a:r>
            <a:endParaRPr lang="en-US" sz="1680" dirty="0"/>
          </a:p>
        </p:txBody>
      </p:sp>
      <p:sp>
        <p:nvSpPr>
          <p:cNvPr id="9" name="Shape 6"/>
          <p:cNvSpPr/>
          <p:nvPr/>
        </p:nvSpPr>
        <p:spPr>
          <a:xfrm>
            <a:off x="7075170" y="3141107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18283" y="3221117"/>
            <a:ext cx="193715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20" dirty="0"/>
          </a:p>
        </p:txBody>
      </p:sp>
      <p:sp>
        <p:nvSpPr>
          <p:cNvPr id="11" name="Text 8"/>
          <p:cNvSpPr/>
          <p:nvPr/>
        </p:nvSpPr>
        <p:spPr>
          <a:xfrm>
            <a:off x="8488799" y="31144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Preparation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488799" y="3575804"/>
            <a:ext cx="5394841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88"/>
              </a:lnSpc>
              <a:buNone/>
            </a:pPr>
            <a:r>
              <a:rPr lang="en-US" sz="16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 and clean training data to ensure the AI model learns effectively.</a:t>
            </a:r>
            <a:endParaRPr lang="en-US" sz="1680" dirty="0"/>
          </a:p>
        </p:txBody>
      </p:sp>
      <p:sp>
        <p:nvSpPr>
          <p:cNvPr id="13" name="Shape 10"/>
          <p:cNvSpPr/>
          <p:nvPr/>
        </p:nvSpPr>
        <p:spPr>
          <a:xfrm>
            <a:off x="7075170" y="4101346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4593" y="4181356"/>
            <a:ext cx="181213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20" dirty="0"/>
          </a:p>
        </p:txBody>
      </p:sp>
      <p:sp>
        <p:nvSpPr>
          <p:cNvPr id="15" name="Text 12"/>
          <p:cNvSpPr/>
          <p:nvPr/>
        </p:nvSpPr>
        <p:spPr>
          <a:xfrm>
            <a:off x="3474244" y="4074676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Training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46760" y="4536043"/>
            <a:ext cx="5394841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88"/>
              </a:lnSpc>
              <a:buNone/>
            </a:pPr>
            <a:r>
              <a:rPr lang="en-US" sz="16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the AI model on the prepared data using suitable algorithms and techniques.</a:t>
            </a:r>
            <a:endParaRPr lang="en-US" sz="1680" dirty="0"/>
          </a:p>
        </p:txBody>
      </p:sp>
      <p:sp>
        <p:nvSpPr>
          <p:cNvPr id="17" name="Shape 14"/>
          <p:cNvSpPr/>
          <p:nvPr/>
        </p:nvSpPr>
        <p:spPr>
          <a:xfrm>
            <a:off x="7075170" y="5061585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09353" y="5141595"/>
            <a:ext cx="211574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20" dirty="0"/>
          </a:p>
        </p:txBody>
      </p:sp>
      <p:sp>
        <p:nvSpPr>
          <p:cNvPr id="19" name="Text 16"/>
          <p:cNvSpPr/>
          <p:nvPr/>
        </p:nvSpPr>
        <p:spPr>
          <a:xfrm>
            <a:off x="8488799" y="5034915"/>
            <a:ext cx="3339465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Microservice Integration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8488799" y="5496282"/>
            <a:ext cx="5394841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88"/>
              </a:lnSpc>
              <a:buNone/>
            </a:pPr>
            <a:r>
              <a:rPr lang="en-US" sz="16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the trained AI model into the microservice architecture for real-time application.</a:t>
            </a:r>
            <a:endParaRPr lang="en-US" sz="1680" dirty="0"/>
          </a:p>
        </p:txBody>
      </p:sp>
      <p:sp>
        <p:nvSpPr>
          <p:cNvPr id="21" name="Shape 18"/>
          <p:cNvSpPr/>
          <p:nvPr/>
        </p:nvSpPr>
        <p:spPr>
          <a:xfrm>
            <a:off x="7075170" y="6021824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17212" y="6101834"/>
            <a:ext cx="195977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520" dirty="0"/>
          </a:p>
        </p:txBody>
      </p:sp>
      <p:sp>
        <p:nvSpPr>
          <p:cNvPr id="23" name="Text 20"/>
          <p:cNvSpPr/>
          <p:nvPr/>
        </p:nvSpPr>
        <p:spPr>
          <a:xfrm>
            <a:off x="2619018" y="5995154"/>
            <a:ext cx="3522583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Deployment &amp; Monitoring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46760" y="6456521"/>
            <a:ext cx="5394841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88"/>
              </a:lnSpc>
              <a:buNone/>
            </a:pPr>
            <a:r>
              <a:rPr lang="en-US" sz="168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the microservice and continuously monitor its performance and adjust the AI model as needed.</a:t>
            </a:r>
            <a:endParaRPr lang="en-US" sz="1680" dirty="0"/>
          </a:p>
        </p:txBody>
      </p:sp>
      <p:pic>
        <p:nvPicPr>
          <p:cNvPr id="2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1730" y="779621"/>
            <a:ext cx="7673340" cy="1313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0"/>
              </a:lnSpc>
              <a:buNone/>
            </a:pPr>
            <a:r>
              <a:rPr lang="en-US" sz="413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AI into Microservices</a:t>
            </a:r>
            <a:endParaRPr lang="en-US" sz="413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2407920"/>
            <a:ext cx="1050488" cy="168068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7258" y="2617946"/>
            <a:ext cx="2626162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Gateway</a:t>
            </a:r>
            <a:endParaRPr lang="en-US" sz="2068" dirty="0"/>
          </a:p>
        </p:txBody>
      </p:sp>
      <p:sp>
        <p:nvSpPr>
          <p:cNvPr id="8" name="Text 3"/>
          <p:cNvSpPr/>
          <p:nvPr/>
        </p:nvSpPr>
        <p:spPr>
          <a:xfrm>
            <a:off x="7587258" y="3072170"/>
            <a:ext cx="6307812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an API gateway to route requests to the appropriate microservices, including the AI-powered service.</a:t>
            </a:r>
            <a:endParaRPr lang="en-US" sz="165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4088606"/>
            <a:ext cx="1050488" cy="16806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87258" y="4298633"/>
            <a:ext cx="2626162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Exchange</a:t>
            </a:r>
            <a:endParaRPr lang="en-US" sz="2068" dirty="0"/>
          </a:p>
        </p:txBody>
      </p:sp>
      <p:sp>
        <p:nvSpPr>
          <p:cNvPr id="11" name="Text 5"/>
          <p:cNvSpPr/>
          <p:nvPr/>
        </p:nvSpPr>
        <p:spPr>
          <a:xfrm>
            <a:off x="7587258" y="4752856"/>
            <a:ext cx="6307812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data exchange mechanisms between the AI-powered microservice and other services within the architecture.</a:t>
            </a:r>
            <a:endParaRPr lang="en-US" sz="1654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30" y="5769293"/>
            <a:ext cx="1050488" cy="168068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87258" y="5979319"/>
            <a:ext cx="2839403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Orchestration</a:t>
            </a:r>
            <a:endParaRPr lang="en-US" sz="2068" dirty="0"/>
          </a:p>
        </p:txBody>
      </p:sp>
      <p:sp>
        <p:nvSpPr>
          <p:cNvPr id="14" name="Text 7"/>
          <p:cNvSpPr/>
          <p:nvPr/>
        </p:nvSpPr>
        <p:spPr>
          <a:xfrm>
            <a:off x="7587258" y="6433542"/>
            <a:ext cx="6307812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Coordinate the interaction between different microservices, ensuring seamless communication and data flow.</a:t>
            </a:r>
            <a:endParaRPr lang="en-US" sz="1654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399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1417" y="3128367"/>
            <a:ext cx="10173176" cy="609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03"/>
              </a:lnSpc>
              <a:buNone/>
            </a:pPr>
            <a:r>
              <a:rPr lang="en-US" sz="384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Best Practices for AI-based Microservices</a:t>
            </a:r>
            <a:endParaRPr lang="en-US" sz="3842" dirty="0"/>
          </a:p>
        </p:txBody>
      </p:sp>
      <p:sp>
        <p:nvSpPr>
          <p:cNvPr id="6" name="Shape 2"/>
          <p:cNvSpPr/>
          <p:nvPr/>
        </p:nvSpPr>
        <p:spPr>
          <a:xfrm>
            <a:off x="861417" y="4031099"/>
            <a:ext cx="12907447" cy="3509962"/>
          </a:xfrm>
          <a:prstGeom prst="roundRect">
            <a:avLst>
              <a:gd name="adj" fmla="val 23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69037" y="4038719"/>
            <a:ext cx="12892207" cy="8736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64300" y="4163378"/>
            <a:ext cx="6051947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a Cloud Platform</a:t>
            </a:r>
            <a:endParaRPr lang="en-US" sz="1537" dirty="0"/>
          </a:p>
        </p:txBody>
      </p:sp>
      <p:sp>
        <p:nvSpPr>
          <p:cNvPr id="9" name="Text 5"/>
          <p:cNvSpPr/>
          <p:nvPr/>
        </p:nvSpPr>
        <p:spPr>
          <a:xfrm>
            <a:off x="7514153" y="4163378"/>
            <a:ext cx="6051947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cloud resources for scalability and efficient management of AI-powered microservices.</a:t>
            </a:r>
            <a:endParaRPr lang="en-US" sz="1537" dirty="0"/>
          </a:p>
        </p:txBody>
      </p:sp>
      <p:sp>
        <p:nvSpPr>
          <p:cNvPr id="10" name="Shape 6"/>
          <p:cNvSpPr/>
          <p:nvPr/>
        </p:nvSpPr>
        <p:spPr>
          <a:xfrm>
            <a:off x="869037" y="4912400"/>
            <a:ext cx="12892207" cy="8736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64300" y="5037058"/>
            <a:ext cx="6051947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Microservice Monitoring</a:t>
            </a:r>
            <a:endParaRPr lang="en-US" sz="1537" dirty="0"/>
          </a:p>
        </p:txBody>
      </p:sp>
      <p:sp>
        <p:nvSpPr>
          <p:cNvPr id="12" name="Text 8"/>
          <p:cNvSpPr/>
          <p:nvPr/>
        </p:nvSpPr>
        <p:spPr>
          <a:xfrm>
            <a:off x="7514153" y="5037058"/>
            <a:ext cx="6051947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the performance of AI-powered microservices to identify potential issues and optimize performance.</a:t>
            </a:r>
            <a:endParaRPr lang="en-US" sz="1537" dirty="0"/>
          </a:p>
        </p:txBody>
      </p:sp>
      <p:sp>
        <p:nvSpPr>
          <p:cNvPr id="13" name="Shape 9"/>
          <p:cNvSpPr/>
          <p:nvPr/>
        </p:nvSpPr>
        <p:spPr>
          <a:xfrm>
            <a:off x="869037" y="5786080"/>
            <a:ext cx="12892207" cy="8736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64300" y="5910739"/>
            <a:ext cx="6051947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Considerations</a:t>
            </a:r>
            <a:endParaRPr lang="en-US" sz="1537" dirty="0"/>
          </a:p>
        </p:txBody>
      </p:sp>
      <p:sp>
        <p:nvSpPr>
          <p:cNvPr id="15" name="Text 11"/>
          <p:cNvSpPr/>
          <p:nvPr/>
        </p:nvSpPr>
        <p:spPr>
          <a:xfrm>
            <a:off x="7514153" y="5910739"/>
            <a:ext cx="6051947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robust security measures to protect sensitive data and prevent unauthorized access to AI models.</a:t>
            </a:r>
            <a:endParaRPr lang="en-US" sz="1537" dirty="0"/>
          </a:p>
        </p:txBody>
      </p:sp>
      <p:sp>
        <p:nvSpPr>
          <p:cNvPr id="16" name="Shape 12"/>
          <p:cNvSpPr/>
          <p:nvPr/>
        </p:nvSpPr>
        <p:spPr>
          <a:xfrm>
            <a:off x="869037" y="6659761"/>
            <a:ext cx="12892207" cy="8736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64300" y="6784419"/>
            <a:ext cx="6051947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 and Testing</a:t>
            </a:r>
            <a:endParaRPr lang="en-US" sz="1537" dirty="0"/>
          </a:p>
        </p:txBody>
      </p:sp>
      <p:sp>
        <p:nvSpPr>
          <p:cNvPr id="18" name="Text 14"/>
          <p:cNvSpPr/>
          <p:nvPr/>
        </p:nvSpPr>
        <p:spPr>
          <a:xfrm>
            <a:off x="7514153" y="6784419"/>
            <a:ext cx="6051947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9"/>
              </a:lnSpc>
              <a:buNone/>
            </a:pPr>
            <a:r>
              <a:rPr lang="en-US" sz="153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version control systems and comprehensive testing to ensure the reliability and stability of AI-powered microservices.</a:t>
            </a:r>
            <a:endParaRPr lang="en-US" sz="1537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microservices offer a powerful combination of flexibility, scalability, and intelligence. By embracing this technology, organizations can unlock new possibilities for innovation and efficiency.</a:t>
            </a:r>
            <a:endParaRPr lang="en-US" sz="1786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2024-07-27T20:16:34Z</dcterms:created>
  <dcterms:modified xsi:type="dcterms:W3CDTF">2024-07-27T20:16:34Z</dcterms:modified>
</cp:coreProperties>
</file>